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66" r:id="rId8"/>
    <p:sldId id="267" r:id="rId9"/>
    <p:sldId id="262" r:id="rId10"/>
    <p:sldId id="263" r:id="rId11"/>
    <p:sldId id="261" r:id="rId12"/>
    <p:sldId id="273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39" r:id="rId21"/>
    <p:sldId id="342" r:id="rId22"/>
    <p:sldId id="343" r:id="rId23"/>
    <p:sldId id="282" r:id="rId24"/>
    <p:sldId id="347" r:id="rId25"/>
    <p:sldId id="345" r:id="rId26"/>
    <p:sldId id="344" r:id="rId27"/>
    <p:sldId id="346" r:id="rId28"/>
    <p:sldId id="287" r:id="rId29"/>
    <p:sldId id="288" r:id="rId30"/>
    <p:sldId id="290" r:id="rId31"/>
    <p:sldId id="291" r:id="rId32"/>
    <p:sldId id="292" r:id="rId33"/>
    <p:sldId id="293" r:id="rId34"/>
    <p:sldId id="325" r:id="rId35"/>
    <p:sldId id="326" r:id="rId36"/>
    <p:sldId id="327" r:id="rId37"/>
    <p:sldId id="331" r:id="rId38"/>
    <p:sldId id="294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2" autoAdjust="0"/>
    <p:restoredTop sz="94660"/>
  </p:normalViewPr>
  <p:slideViewPr>
    <p:cSldViewPr snapToGrid="0">
      <p:cViewPr varScale="1">
        <p:scale>
          <a:sx n="77" d="100"/>
          <a:sy n="77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jpeg>
</file>

<file path=ppt/media/image5.png>
</file>

<file path=ppt/media/image50.jpeg>
</file>

<file path=ppt/media/image51.jpe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000C72-6CB5-4778-A450-E6A4FDB3B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570" y="1053649"/>
            <a:ext cx="7766936" cy="1646302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RouteCar					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FE81BF-E4D3-4A53-864F-FE5A1E859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0570" y="3816054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pt-BR" dirty="0">
                <a:solidFill>
                  <a:schemeClr val="tx1"/>
                </a:solidFill>
              </a:rPr>
              <a:t>André Z. Soares</a:t>
            </a:r>
          </a:p>
          <a:p>
            <a:r>
              <a:rPr lang="pt-BR" dirty="0">
                <a:solidFill>
                  <a:schemeClr val="tx1"/>
                </a:solidFill>
              </a:rPr>
              <a:t>Ericles  Miller</a:t>
            </a:r>
          </a:p>
          <a:p>
            <a:r>
              <a:rPr lang="pt-BR" dirty="0">
                <a:solidFill>
                  <a:schemeClr val="tx1"/>
                </a:solidFill>
              </a:rPr>
              <a:t>Gabriel Fontes</a:t>
            </a:r>
          </a:p>
        </p:txBody>
      </p:sp>
    </p:spTree>
    <p:extLst>
      <p:ext uri="{BB962C8B-B14F-4D97-AF65-F5344CB8AC3E}">
        <p14:creationId xmlns:p14="http://schemas.microsoft.com/office/powerpoint/2010/main" val="1684254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95D5D90-C90E-440D-AE00-F8B70CE53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1723787"/>
            <a:ext cx="10155067" cy="34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43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831D5-6CE2-4240-AAC4-98CEFF79E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Execução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D1EF8EC-2341-4715-993C-F4A77B526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2012" y="1488281"/>
            <a:ext cx="6427975" cy="3881437"/>
          </a:xfrm>
        </p:spPr>
      </p:pic>
    </p:spTree>
    <p:extLst>
      <p:ext uri="{BB962C8B-B14F-4D97-AF65-F5344CB8AC3E}">
        <p14:creationId xmlns:p14="http://schemas.microsoft.com/office/powerpoint/2010/main" val="3193785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F71FF5A9-0731-4F6F-A15F-34E7CF9C7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293" y="1488281"/>
            <a:ext cx="6407414" cy="3881437"/>
          </a:xfrm>
        </p:spPr>
      </p:pic>
    </p:spTree>
    <p:extLst>
      <p:ext uri="{BB962C8B-B14F-4D97-AF65-F5344CB8AC3E}">
        <p14:creationId xmlns:p14="http://schemas.microsoft.com/office/powerpoint/2010/main" val="3562868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6" name="Picture 8" descr="CreateTableVeiculo">
            <a:extLst>
              <a:ext uri="{FF2B5EF4-FFF2-40B4-BE49-F238E27FC236}">
                <a16:creationId xmlns:a16="http://schemas.microsoft.com/office/drawing/2014/main" id="{27284773-4D1F-4048-9760-39AFB255A1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79639" y="250031"/>
            <a:ext cx="4590415" cy="2476500"/>
          </a:xfrm>
          <a:prstGeom prst="rect">
            <a:avLst/>
          </a:prstGeom>
        </p:spPr>
      </p:pic>
      <p:pic>
        <p:nvPicPr>
          <p:cNvPr id="7" name="Picture 19" descr="InsertVeiculo">
            <a:extLst>
              <a:ext uri="{FF2B5EF4-FFF2-40B4-BE49-F238E27FC236}">
                <a16:creationId xmlns:a16="http://schemas.microsoft.com/office/drawing/2014/main" id="{22C1C560-CD85-4267-A71F-D051A0B05B0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79639" y="3043236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75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4" name="Picture 16" descr="createtablemodelo">
            <a:extLst>
              <a:ext uri="{FF2B5EF4-FFF2-40B4-BE49-F238E27FC236}">
                <a16:creationId xmlns:a16="http://schemas.microsoft.com/office/drawing/2014/main" id="{57234436-C98A-446D-96D2-F1F0F3DCDEEB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87875" y="621506"/>
            <a:ext cx="4591050" cy="866775"/>
          </a:xfrm>
          <a:prstGeom prst="rect">
            <a:avLst/>
          </a:prstGeom>
        </p:spPr>
      </p:pic>
      <p:pic>
        <p:nvPicPr>
          <p:cNvPr id="6" name="Picture 17" descr="createtablemarcas">
            <a:extLst>
              <a:ext uri="{FF2B5EF4-FFF2-40B4-BE49-F238E27FC236}">
                <a16:creationId xmlns:a16="http://schemas.microsoft.com/office/drawing/2014/main" id="{1606F7F1-D963-441A-BA1C-8985B96004C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388510" y="1675962"/>
            <a:ext cx="4590415" cy="676275"/>
          </a:xfrm>
          <a:prstGeom prst="rect">
            <a:avLst/>
          </a:prstGeom>
        </p:spPr>
      </p:pic>
      <p:pic>
        <p:nvPicPr>
          <p:cNvPr id="7" name="Picture 24" descr="InsertMarca">
            <a:extLst>
              <a:ext uri="{FF2B5EF4-FFF2-40B4-BE49-F238E27FC236}">
                <a16:creationId xmlns:a16="http://schemas.microsoft.com/office/drawing/2014/main" id="{6111AE71-D2BC-4C2B-9D87-EC3523921B15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387875" y="2657474"/>
            <a:ext cx="4591050" cy="771525"/>
          </a:xfrm>
          <a:prstGeom prst="rect">
            <a:avLst/>
          </a:prstGeom>
        </p:spPr>
      </p:pic>
      <p:pic>
        <p:nvPicPr>
          <p:cNvPr id="8" name="Picture 23" descr="InsertModelo">
            <a:extLst>
              <a:ext uri="{FF2B5EF4-FFF2-40B4-BE49-F238E27FC236}">
                <a16:creationId xmlns:a16="http://schemas.microsoft.com/office/drawing/2014/main" id="{45C0B5CD-B588-4DF4-8C9D-5D30A1B5EE22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387875" y="3734236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91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7A9EB33E-E5E0-4ACD-A037-6BF01F2E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65" y="1488281"/>
            <a:ext cx="6407414" cy="3881437"/>
          </a:xfrm>
          <a:prstGeom prst="rect">
            <a:avLst/>
          </a:prstGeom>
        </p:spPr>
      </p:pic>
      <p:pic>
        <p:nvPicPr>
          <p:cNvPr id="7" name="Picture 20" descr="/home/gabrielfontes/Downloads/InsertCarro1.pngInsertCarro1">
            <a:extLst>
              <a:ext uri="{FF2B5EF4-FFF2-40B4-BE49-F238E27FC236}">
                <a16:creationId xmlns:a16="http://schemas.microsoft.com/office/drawing/2014/main" id="{121EEC48-D089-444E-8B93-04B68BC64AB0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325245" y="716756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964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01554E26-03A3-481C-A199-CF5C636F4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293" y="1488281"/>
            <a:ext cx="6407414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14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7A9EB33E-E5E0-4ACD-A037-6BF01F2E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65" y="1488281"/>
            <a:ext cx="6407414" cy="3881437"/>
          </a:xfrm>
          <a:prstGeom prst="rect">
            <a:avLst/>
          </a:prstGeom>
        </p:spPr>
      </p:pic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E449A072-D1B0-4DE3-8260-BFD088534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40" y="1488281"/>
            <a:ext cx="6540539" cy="3881437"/>
          </a:xfrm>
          <a:prstGeom prst="rect">
            <a:avLst/>
          </a:prstGeom>
        </p:spPr>
      </p:pic>
      <p:pic>
        <p:nvPicPr>
          <p:cNvPr id="11" name="Picture 7" descr="createtablelojas">
            <a:extLst>
              <a:ext uri="{FF2B5EF4-FFF2-40B4-BE49-F238E27FC236}">
                <a16:creationId xmlns:a16="http://schemas.microsoft.com/office/drawing/2014/main" id="{ECED4B02-4366-457A-A430-54BF098BA47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526104" y="608602"/>
            <a:ext cx="4397656" cy="1759357"/>
          </a:xfrm>
          <a:prstGeom prst="rect">
            <a:avLst/>
          </a:prstGeom>
        </p:spPr>
      </p:pic>
      <p:pic>
        <p:nvPicPr>
          <p:cNvPr id="12" name="Picture 18" descr="/home/gabrielfontes/Downloads/InsertLoja.pngInsertLoja">
            <a:extLst>
              <a:ext uri="{FF2B5EF4-FFF2-40B4-BE49-F238E27FC236}">
                <a16:creationId xmlns:a16="http://schemas.microsoft.com/office/drawing/2014/main" id="{37CA9C36-C594-4F8C-B965-D6C8D55C2A09}"/>
              </a:ext>
            </a:extLst>
          </p:cNvPr>
          <p:cNvPicPr>
            <a:picLocks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526104" y="2657474"/>
            <a:ext cx="4397656" cy="77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15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7A9EB33E-E5E0-4ACD-A037-6BF01F2E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65" y="1488281"/>
            <a:ext cx="6407414" cy="3881437"/>
          </a:xfrm>
          <a:prstGeom prst="rect">
            <a:avLst/>
          </a:prstGeom>
        </p:spPr>
      </p:pic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E449A072-D1B0-4DE3-8260-BFD088534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40" y="1488281"/>
            <a:ext cx="6540539" cy="3881437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BF48E345-7D15-4BDE-9C76-3A44CFC5B4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533" y="1488281"/>
            <a:ext cx="6641346" cy="3881437"/>
          </a:xfrm>
          <a:prstGeom prst="rect">
            <a:avLst/>
          </a:prstGeom>
        </p:spPr>
      </p:pic>
      <p:pic>
        <p:nvPicPr>
          <p:cNvPr id="10" name="Picture 18" descr="/home/gabrielfontes/Downloads/InsertLoja.pngInsertLoja">
            <a:extLst>
              <a:ext uri="{FF2B5EF4-FFF2-40B4-BE49-F238E27FC236}">
                <a16:creationId xmlns:a16="http://schemas.microsoft.com/office/drawing/2014/main" id="{31FC19A8-E0FD-4F8A-8C8D-5527397478DC}"/>
              </a:ext>
            </a:extLst>
          </p:cNvPr>
          <p:cNvPicPr>
            <a:picLocks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422493" y="716755"/>
            <a:ext cx="4397656" cy="77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84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7A9EB33E-E5E0-4ACD-A037-6BF01F2E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65" y="1488281"/>
            <a:ext cx="6407414" cy="3881437"/>
          </a:xfrm>
          <a:prstGeom prst="rect">
            <a:avLst/>
          </a:prstGeom>
        </p:spPr>
      </p:pic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E449A072-D1B0-4DE3-8260-BFD088534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40" y="1488281"/>
            <a:ext cx="6540539" cy="3881437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642FFBB5-AF62-4ADD-A409-684969094B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57" y="1488281"/>
            <a:ext cx="6650056" cy="3881437"/>
          </a:xfrm>
          <a:prstGeom prst="rect">
            <a:avLst/>
          </a:prstGeom>
        </p:spPr>
      </p:pic>
      <p:pic>
        <p:nvPicPr>
          <p:cNvPr id="10" name="Picture 18" descr="/home/gabrielfontes/Downloads/InsertLoja.pngInsertLoja">
            <a:extLst>
              <a:ext uri="{FF2B5EF4-FFF2-40B4-BE49-F238E27FC236}">
                <a16:creationId xmlns:a16="http://schemas.microsoft.com/office/drawing/2014/main" id="{226D4C27-F0C3-4AEA-8121-BF64B564FC8C}"/>
              </a:ext>
            </a:extLst>
          </p:cNvPr>
          <p:cNvPicPr>
            <a:picLocks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438422" y="716755"/>
            <a:ext cx="4397656" cy="77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7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372A5-3035-4432-B321-16B26FE5F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Sobre o Projeto	</a:t>
            </a:r>
            <a:br>
              <a:rPr lang="pt-BR" dirty="0">
                <a:solidFill>
                  <a:schemeClr val="tx1"/>
                </a:solidFill>
              </a:rPr>
            </a:b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1C1AC3-0B40-4F30-903C-7F342E3F5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>
                <a:solidFill>
                  <a:schemeClr val="tx1"/>
                </a:solidFill>
              </a:rPr>
              <a:t>Ideia;</a:t>
            </a:r>
          </a:p>
          <a:p>
            <a:r>
              <a:rPr lang="pt-BR" sz="2400" dirty="0">
                <a:solidFill>
                  <a:schemeClr val="tx1"/>
                </a:solidFill>
              </a:rPr>
              <a:t>Objetivo;</a:t>
            </a:r>
          </a:p>
          <a:p>
            <a:r>
              <a:rPr lang="pt-BR" sz="2400" dirty="0">
                <a:solidFill>
                  <a:schemeClr val="tx1"/>
                </a:solidFill>
              </a:rPr>
              <a:t>Planejamento;</a:t>
            </a:r>
          </a:p>
          <a:p>
            <a:r>
              <a:rPr lang="pt-BR" sz="2400" dirty="0">
                <a:solidFill>
                  <a:schemeClr val="tx1"/>
                </a:solidFill>
              </a:rPr>
              <a:t>Execução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52444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8B837FF-2A6C-4851-8A14-5C85E85D4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65" y="1488281"/>
            <a:ext cx="6410631" cy="3881437"/>
          </a:xfrm>
        </p:spPr>
      </p:pic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2F91C00C-E33A-4A65-A61C-E49FD0938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2" y="1488281"/>
            <a:ext cx="6407414" cy="3881437"/>
          </a:xfrm>
          <a:prstGeom prst="rect">
            <a:avLst/>
          </a:prstGeo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7A9EB33E-E5E0-4ACD-A037-6BF01F2E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65" y="1488281"/>
            <a:ext cx="6407414" cy="3881437"/>
          </a:xfrm>
          <a:prstGeom prst="rect">
            <a:avLst/>
          </a:prstGeom>
        </p:spPr>
      </p:pic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E449A072-D1B0-4DE3-8260-BFD088534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40" y="1488281"/>
            <a:ext cx="6540539" cy="3881437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642FFBB5-AF62-4ADD-A409-684969094B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57" y="1488281"/>
            <a:ext cx="6650056" cy="3881437"/>
          </a:xfrm>
          <a:prstGeom prst="rect">
            <a:avLst/>
          </a:prstGeom>
        </p:spPr>
      </p:pic>
      <p:pic>
        <p:nvPicPr>
          <p:cNvPr id="10" name="Espaço Reservado para Conteúdo 4">
            <a:extLst>
              <a:ext uri="{FF2B5EF4-FFF2-40B4-BE49-F238E27FC236}">
                <a16:creationId xmlns:a16="http://schemas.microsoft.com/office/drawing/2014/main" id="{5A972026-3694-48C3-A61E-D375758EF4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57" y="1488281"/>
            <a:ext cx="6650056" cy="3881437"/>
          </a:xfrm>
          <a:prstGeom prst="rect">
            <a:avLst/>
          </a:prstGeom>
        </p:spPr>
      </p:pic>
      <p:pic>
        <p:nvPicPr>
          <p:cNvPr id="11" name="Picture 18" descr="/home/gabrielfontes/Downloads/InsertLoja.pngInsertLoja">
            <a:extLst>
              <a:ext uri="{FF2B5EF4-FFF2-40B4-BE49-F238E27FC236}">
                <a16:creationId xmlns:a16="http://schemas.microsoft.com/office/drawing/2014/main" id="{0D01C641-90C2-45C0-93B7-9462EAE2AEBA}"/>
              </a:ext>
            </a:extLst>
          </p:cNvPr>
          <p:cNvPicPr>
            <a:picLocks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7424770" y="716755"/>
            <a:ext cx="4397656" cy="77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23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0" descr="/home/gabrielfontes/Downloads/InsertCarro1.pngInsertCarro1">
            <a:extLst>
              <a:ext uri="{FF2B5EF4-FFF2-40B4-BE49-F238E27FC236}">
                <a16:creationId xmlns:a16="http://schemas.microsoft.com/office/drawing/2014/main" id="{121EEC48-D089-444E-8B93-04B68BC64AB0}"/>
              </a:ext>
            </a:extLst>
          </p:cNvPr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325245" y="716756"/>
            <a:ext cx="4591050" cy="771525"/>
          </a:xfrm>
          <a:prstGeom prst="rect">
            <a:avLst/>
          </a:prstGeom>
        </p:spPr>
      </p:pic>
      <p:pic>
        <p:nvPicPr>
          <p:cNvPr id="11" name="Espaço Reservado para Conteúdo 4">
            <a:extLst>
              <a:ext uri="{FF2B5EF4-FFF2-40B4-BE49-F238E27FC236}">
                <a16:creationId xmlns:a16="http://schemas.microsoft.com/office/drawing/2014/main" id="{AD2A9C88-3D55-4B22-B78B-DE5DF83EA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95" y="1488281"/>
            <a:ext cx="6540539" cy="3881437"/>
          </a:xfrm>
          <a:prstGeom prst="rect">
            <a:avLst/>
          </a:prstGeom>
        </p:spPr>
      </p:pic>
      <p:pic>
        <p:nvPicPr>
          <p:cNvPr id="12" name="Picture 15" descr="CreateTableFuncionario">
            <a:extLst>
              <a:ext uri="{FF2B5EF4-FFF2-40B4-BE49-F238E27FC236}">
                <a16:creationId xmlns:a16="http://schemas.microsoft.com/office/drawing/2014/main" id="{6FE91204-B0B5-4D77-A1D7-9598243AE2E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76379" y="716757"/>
            <a:ext cx="4888781" cy="1262356"/>
          </a:xfrm>
          <a:prstGeom prst="rect">
            <a:avLst/>
          </a:prstGeom>
        </p:spPr>
      </p:pic>
      <p:pic>
        <p:nvPicPr>
          <p:cNvPr id="13" name="Picture 22" descr="InsertFuncionario">
            <a:extLst>
              <a:ext uri="{FF2B5EF4-FFF2-40B4-BE49-F238E27FC236}">
                <a16:creationId xmlns:a16="http://schemas.microsoft.com/office/drawing/2014/main" id="{4A37DBAC-76D9-4CB5-A0FE-AD1830D7709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325244" y="2262525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5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0" descr="/home/gabrielfontes/Downloads/InsertCarro1.pngInsertCarro1">
            <a:extLst>
              <a:ext uri="{FF2B5EF4-FFF2-40B4-BE49-F238E27FC236}">
                <a16:creationId xmlns:a16="http://schemas.microsoft.com/office/drawing/2014/main" id="{121EEC48-D089-444E-8B93-04B68BC64AB0}"/>
              </a:ext>
            </a:extLst>
          </p:cNvPr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325245" y="716756"/>
            <a:ext cx="4591050" cy="771525"/>
          </a:xfrm>
          <a:prstGeom prst="rect">
            <a:avLst/>
          </a:prstGeom>
        </p:spPr>
      </p:pic>
      <p:pic>
        <p:nvPicPr>
          <p:cNvPr id="11" name="Espaço Reservado para Conteúdo 4">
            <a:extLst>
              <a:ext uri="{FF2B5EF4-FFF2-40B4-BE49-F238E27FC236}">
                <a16:creationId xmlns:a16="http://schemas.microsoft.com/office/drawing/2014/main" id="{AD2A9C88-3D55-4B22-B78B-DE5DF83EA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95" y="1488281"/>
            <a:ext cx="6540539" cy="3881437"/>
          </a:xfrm>
          <a:prstGeom prst="rect">
            <a:avLst/>
          </a:prstGeom>
        </p:spPr>
      </p:pic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2D2FCF52-5F75-46C0-B214-28BB75409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8695" y="1488280"/>
            <a:ext cx="6547036" cy="3881437"/>
          </a:xfrm>
        </p:spPr>
      </p:pic>
      <p:pic>
        <p:nvPicPr>
          <p:cNvPr id="5" name="Picture 22" descr="InsertFuncionario">
            <a:extLst>
              <a:ext uri="{FF2B5EF4-FFF2-40B4-BE49-F238E27FC236}">
                <a16:creationId xmlns:a16="http://schemas.microsoft.com/office/drawing/2014/main" id="{86262135-D66B-4616-B13D-5FA85931CDB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331742" y="716756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08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897E5701-B946-4282-BFA1-F9D64A16E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293" y="1488281"/>
            <a:ext cx="6407414" cy="3881437"/>
          </a:xfrm>
        </p:spPr>
      </p:pic>
    </p:spTree>
    <p:extLst>
      <p:ext uri="{BB962C8B-B14F-4D97-AF65-F5344CB8AC3E}">
        <p14:creationId xmlns:p14="http://schemas.microsoft.com/office/powerpoint/2010/main" val="1187706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C9541EC-6333-4FEC-99BA-183657611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475" y="2657475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23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9E3103F3-A04E-42B7-A346-767F87997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95" y="1488280"/>
            <a:ext cx="6407414" cy="3881437"/>
          </a:xfrm>
          <a:prstGeom prst="rect">
            <a:avLst/>
          </a:prstGeom>
        </p:spPr>
      </p:pic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9193E18-4A58-40F4-9BAD-03664CC54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95" y="1488279"/>
            <a:ext cx="6407414" cy="3881437"/>
          </a:xfrm>
          <a:prstGeom prst="rect">
            <a:avLst/>
          </a:prstGeom>
        </p:spPr>
      </p:pic>
      <p:pic>
        <p:nvPicPr>
          <p:cNvPr id="7" name="Picture 8" descr="CreateTableVeiculo">
            <a:extLst>
              <a:ext uri="{FF2B5EF4-FFF2-40B4-BE49-F238E27FC236}">
                <a16:creationId xmlns:a16="http://schemas.microsoft.com/office/drawing/2014/main" id="{45871811-8400-49DE-A0E6-6A2D509FB4F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79639" y="250029"/>
            <a:ext cx="4590415" cy="2476500"/>
          </a:xfrm>
          <a:prstGeom prst="rect">
            <a:avLst/>
          </a:prstGeom>
        </p:spPr>
      </p:pic>
      <p:pic>
        <p:nvPicPr>
          <p:cNvPr id="8" name="Picture 19" descr="InsertVeiculo">
            <a:extLst>
              <a:ext uri="{FF2B5EF4-FFF2-40B4-BE49-F238E27FC236}">
                <a16:creationId xmlns:a16="http://schemas.microsoft.com/office/drawing/2014/main" id="{8E5BB242-88F7-4F12-8491-1C81B30DF69E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379639" y="3043236"/>
            <a:ext cx="4591050" cy="771525"/>
          </a:xfrm>
          <a:prstGeom prst="rect">
            <a:avLst/>
          </a:prstGeom>
        </p:spPr>
      </p:pic>
      <p:pic>
        <p:nvPicPr>
          <p:cNvPr id="11" name="Picture 21" descr="/home/gabrielfontes/Downloads/sentencas.pngsentencas">
            <a:extLst>
              <a:ext uri="{FF2B5EF4-FFF2-40B4-BE49-F238E27FC236}">
                <a16:creationId xmlns:a16="http://schemas.microsoft.com/office/drawing/2014/main" id="{79A497B8-B323-4AA5-96D5-1EB6C94AB29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6"/>
          <a:srcRect/>
          <a:stretch>
            <a:fillRect/>
          </a:stretch>
        </p:blipFill>
        <p:spPr>
          <a:xfrm>
            <a:off x="7379004" y="4131468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554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9E3103F3-A04E-42B7-A346-767F87997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95" y="1488280"/>
            <a:ext cx="6407414" cy="3881437"/>
          </a:xfrm>
          <a:prstGeom prst="rect">
            <a:avLst/>
          </a:prstGeom>
        </p:spPr>
      </p:pic>
      <p:pic>
        <p:nvPicPr>
          <p:cNvPr id="9" name="Picture 14" descr="CreateTableMoto">
            <a:extLst>
              <a:ext uri="{FF2B5EF4-FFF2-40B4-BE49-F238E27FC236}">
                <a16:creationId xmlns:a16="http://schemas.microsoft.com/office/drawing/2014/main" id="{DFD109C8-CED3-4563-B0BC-264BC1791B4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02598" y="827880"/>
            <a:ext cx="5036344" cy="1320800"/>
          </a:xfrm>
          <a:prstGeom prst="rect">
            <a:avLst/>
          </a:prstGeom>
        </p:spPr>
      </p:pic>
      <p:pic>
        <p:nvPicPr>
          <p:cNvPr id="12" name="Picture 23" descr="InsertModelo">
            <a:extLst>
              <a:ext uri="{FF2B5EF4-FFF2-40B4-BE49-F238E27FC236}">
                <a16:creationId xmlns:a16="http://schemas.microsoft.com/office/drawing/2014/main" id="{73701585-D698-47F3-95AC-DE2C1FCC6E1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45" y="2657473"/>
            <a:ext cx="4591050" cy="771525"/>
          </a:xfrm>
          <a:prstGeom prst="rect">
            <a:avLst/>
          </a:prstGeom>
        </p:spPr>
      </p:pic>
      <p:pic>
        <p:nvPicPr>
          <p:cNvPr id="13" name="Picture 24" descr="InsertMarca">
            <a:extLst>
              <a:ext uri="{FF2B5EF4-FFF2-40B4-BE49-F238E27FC236}">
                <a16:creationId xmlns:a16="http://schemas.microsoft.com/office/drawing/2014/main" id="{78DF225F-19CD-49DC-83E9-55E6F9342D1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325245" y="3937791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196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9E3103F3-A04E-42B7-A346-767F87997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95" y="1488280"/>
            <a:ext cx="6407414" cy="3881437"/>
          </a:xfrm>
          <a:prstGeom prst="rect">
            <a:avLst/>
          </a:prstGeom>
        </p:spPr>
      </p:pic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B437242-3488-467D-8972-8F080C747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89" y="1488280"/>
            <a:ext cx="6395841" cy="3881437"/>
          </a:xfrm>
          <a:prstGeom prst="rect">
            <a:avLst/>
          </a:prstGeo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1ED2687A-2565-4B0C-BC0D-12314AA43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 bwMode="auto">
          <a:xfrm>
            <a:off x="7078719" y="1071624"/>
            <a:ext cx="4958717" cy="833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Espaço Reservado para Conteúdo 4">
            <a:extLst>
              <a:ext uri="{FF2B5EF4-FFF2-40B4-BE49-F238E27FC236}">
                <a16:creationId xmlns:a16="http://schemas.microsoft.com/office/drawing/2014/main" id="{6708F26E-8707-493D-9AD6-B5E17743E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552" y="2296648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231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EDCB545-959B-4200-AEF3-FAF1B9138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0294" y="1488281"/>
            <a:ext cx="6951411" cy="3881437"/>
          </a:xfrm>
        </p:spPr>
      </p:pic>
    </p:spTree>
    <p:extLst>
      <p:ext uri="{BB962C8B-B14F-4D97-AF65-F5344CB8AC3E}">
        <p14:creationId xmlns:p14="http://schemas.microsoft.com/office/powerpoint/2010/main" val="3497341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8FC2BEC-E1A0-4B48-A34E-523C1C19F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0294" y="1488281"/>
            <a:ext cx="6951411" cy="3881437"/>
          </a:xfrm>
        </p:spPr>
      </p:pic>
    </p:spTree>
    <p:extLst>
      <p:ext uri="{BB962C8B-B14F-4D97-AF65-F5344CB8AC3E}">
        <p14:creationId xmlns:p14="http://schemas.microsoft.com/office/powerpoint/2010/main" val="1359089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A1124-071A-48B2-8AC8-18886A07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Ideia</a:t>
            </a:r>
          </a:p>
        </p:txBody>
      </p:sp>
      <p:pic>
        <p:nvPicPr>
          <p:cNvPr id="21" name="Espaço Reservado para Conteúdo 20">
            <a:extLst>
              <a:ext uri="{FF2B5EF4-FFF2-40B4-BE49-F238E27FC236}">
                <a16:creationId xmlns:a16="http://schemas.microsoft.com/office/drawing/2014/main" id="{6A0DBDFD-5EC1-481F-B4AB-18ACECFB2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61" y="1858769"/>
            <a:ext cx="5338074" cy="3140461"/>
          </a:xfr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B4E3448A-2CE1-4F33-B75E-E94E8B666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300" y="1364741"/>
            <a:ext cx="4400808" cy="412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18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Uma imagem contendo captura de tela, texto&#10;&#10;Descrição gerada automaticamente">
            <a:extLst>
              <a:ext uri="{FF2B5EF4-FFF2-40B4-BE49-F238E27FC236}">
                <a16:creationId xmlns:a16="http://schemas.microsoft.com/office/drawing/2014/main" id="{38745105-541D-455E-9AFF-547F0B51A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293" y="1488281"/>
            <a:ext cx="6407414" cy="3881437"/>
          </a:xfrm>
        </p:spPr>
      </p:pic>
    </p:spTree>
    <p:extLst>
      <p:ext uri="{BB962C8B-B14F-4D97-AF65-F5344CB8AC3E}">
        <p14:creationId xmlns:p14="http://schemas.microsoft.com/office/powerpoint/2010/main" val="5622157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AC7C7F0-F4EB-40B1-A827-924438C4A0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079" y="1488281"/>
            <a:ext cx="6395841" cy="3881437"/>
          </a:xfrm>
        </p:spPr>
      </p:pic>
    </p:spTree>
    <p:extLst>
      <p:ext uri="{BB962C8B-B14F-4D97-AF65-F5344CB8AC3E}">
        <p14:creationId xmlns:p14="http://schemas.microsoft.com/office/powerpoint/2010/main" val="2053431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FB6A0A6-31EE-48E1-B397-13E212034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2724" y="1488281"/>
            <a:ext cx="6926551" cy="3881437"/>
          </a:xfrm>
        </p:spPr>
      </p:pic>
    </p:spTree>
    <p:extLst>
      <p:ext uri="{BB962C8B-B14F-4D97-AF65-F5344CB8AC3E}">
        <p14:creationId xmlns:p14="http://schemas.microsoft.com/office/powerpoint/2010/main" val="20583345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C4B3964-426E-4081-82E4-1C9D5939D0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0294" y="1488281"/>
            <a:ext cx="6951411" cy="3881437"/>
          </a:xfrm>
        </p:spPr>
      </p:pic>
    </p:spTree>
    <p:extLst>
      <p:ext uri="{BB962C8B-B14F-4D97-AF65-F5344CB8AC3E}">
        <p14:creationId xmlns:p14="http://schemas.microsoft.com/office/powerpoint/2010/main" val="32197859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C33E9FD-20E4-46D5-ADC2-A7DD984EA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293" y="1488281"/>
            <a:ext cx="6407414" cy="3881437"/>
          </a:xfrm>
        </p:spPr>
      </p:pic>
    </p:spTree>
    <p:extLst>
      <p:ext uri="{BB962C8B-B14F-4D97-AF65-F5344CB8AC3E}">
        <p14:creationId xmlns:p14="http://schemas.microsoft.com/office/powerpoint/2010/main" val="2290292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160FFA-8CF7-4725-B966-915083CCB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Excluir Veículo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0466564-3649-457D-804A-127827655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0475" y="3043237"/>
            <a:ext cx="4591050" cy="771525"/>
          </a:xfrm>
        </p:spPr>
      </p:pic>
    </p:spTree>
    <p:extLst>
      <p:ext uri="{BB962C8B-B14F-4D97-AF65-F5344CB8AC3E}">
        <p14:creationId xmlns:p14="http://schemas.microsoft.com/office/powerpoint/2010/main" val="38496558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B3D350-7177-4376-954E-11CAE560B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Listar Veículo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37DF2C23-60F2-47A6-837B-38BB745B2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3855" y="1488281"/>
            <a:ext cx="6604290" cy="3881437"/>
          </a:xfrm>
        </p:spPr>
      </p:pic>
    </p:spTree>
    <p:extLst>
      <p:ext uri="{BB962C8B-B14F-4D97-AF65-F5344CB8AC3E}">
        <p14:creationId xmlns:p14="http://schemas.microsoft.com/office/powerpoint/2010/main" val="33397021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2AB19-6C37-4F40-AB5C-C70CFE42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Alterar</a:t>
            </a:r>
          </a:p>
        </p:txBody>
      </p:sp>
      <p:pic>
        <p:nvPicPr>
          <p:cNvPr id="13" name="Espaço Reservado para Conteúdo 12">
            <a:extLst>
              <a:ext uri="{FF2B5EF4-FFF2-40B4-BE49-F238E27FC236}">
                <a16:creationId xmlns:a16="http://schemas.microsoft.com/office/drawing/2014/main" id="{D2ECBC8C-FF90-494C-8538-119902CB9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6721" y="1930400"/>
            <a:ext cx="4591050" cy="771525"/>
          </a:xfr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FACD48C-20D3-46A5-94D9-BB3D29B1A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721" y="3043237"/>
            <a:ext cx="4591050" cy="7715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4DD4E8B-8FA5-4590-B57B-13807DD64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721" y="4338637"/>
            <a:ext cx="45910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11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9D6B7CB-B056-4A74-BF23-41AE65E00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8143" y="1488281"/>
            <a:ext cx="6455049" cy="3881437"/>
          </a:xfrm>
        </p:spPr>
      </p:pic>
    </p:spTree>
    <p:extLst>
      <p:ext uri="{BB962C8B-B14F-4D97-AF65-F5344CB8AC3E}">
        <p14:creationId xmlns:p14="http://schemas.microsoft.com/office/powerpoint/2010/main" val="2964410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0B7A4-6F68-4DC4-9D1B-9811420F1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837" y="272312"/>
            <a:ext cx="8596668" cy="81142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Planejamento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A760DE5-AB12-4151-8DE4-25ED91E1B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199" y="975928"/>
            <a:ext cx="10721390" cy="4906144"/>
          </a:xfrm>
        </p:spPr>
      </p:pic>
    </p:spTree>
    <p:extLst>
      <p:ext uri="{BB962C8B-B14F-4D97-AF65-F5344CB8AC3E}">
        <p14:creationId xmlns:p14="http://schemas.microsoft.com/office/powerpoint/2010/main" val="1988169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681FA76-5E4B-4806-BDD4-F626F71D7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566" y="178379"/>
            <a:ext cx="7468868" cy="650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690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E0798E-0118-4600-B445-EDA6F1629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04" y="890233"/>
            <a:ext cx="8897592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572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353B6B-2720-4B8D-BD55-382E02B5F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730" y="1952419"/>
            <a:ext cx="8878539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82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7E3F205-502F-42CF-BA13-A6518A61E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129" y="982783"/>
            <a:ext cx="7781741" cy="147621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C54FA6A-674C-429B-95B4-F2FC95A06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769" y="3293076"/>
            <a:ext cx="8002460" cy="100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53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D3A448F-3E65-4B3C-81C4-874691D7D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257" y="1128391"/>
            <a:ext cx="8859486" cy="460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19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459</TotalTime>
  <Words>27</Words>
  <Application>Microsoft Office PowerPoint</Application>
  <PresentationFormat>Widescreen</PresentationFormat>
  <Paragraphs>15</Paragraphs>
  <Slides>38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2" baseType="lpstr">
      <vt:lpstr>Arial</vt:lpstr>
      <vt:lpstr>Trebuchet MS</vt:lpstr>
      <vt:lpstr>Wingdings 3</vt:lpstr>
      <vt:lpstr>Facetado</vt:lpstr>
      <vt:lpstr>RouteCar      </vt:lpstr>
      <vt:lpstr>Sobre o Projeto  </vt:lpstr>
      <vt:lpstr>Ideia</vt:lpstr>
      <vt:lpstr>Planejamento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Execução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Excluir Veículo</vt:lpstr>
      <vt:lpstr>Listar Veículo</vt:lpstr>
      <vt:lpstr>Alterar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RouteCar</dc:title>
  <dc:creator>André Soares</dc:creator>
  <cp:lastModifiedBy>Gabriel Fontes</cp:lastModifiedBy>
  <cp:revision>34</cp:revision>
  <dcterms:created xsi:type="dcterms:W3CDTF">2019-05-13T12:47:39Z</dcterms:created>
  <dcterms:modified xsi:type="dcterms:W3CDTF">2019-05-14T15:50:43Z</dcterms:modified>
</cp:coreProperties>
</file>

<file path=docProps/thumbnail.jpeg>
</file>